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Nuwandi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JAYASEKARA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957681" cy="589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Mathematics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2388147"/>
            <a:ext cx="11625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Rainbow Connection Number of the Symmetric and Non-Symmetric Extended Version of </a:t>
            </a:r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Sandat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Graph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76715"/>
            <a:ext cx="5745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Mathematics 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72970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6</cp:revision>
  <dcterms:created xsi:type="dcterms:W3CDTF">2024-09-14T13:19:41Z</dcterms:created>
  <dcterms:modified xsi:type="dcterms:W3CDTF">2024-09-14T15:42:52Z</dcterms:modified>
</cp:coreProperties>
</file>